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57620" y="1571612"/>
            <a:ext cx="178595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申请人提交材料</a:t>
            </a:r>
            <a:endParaRPr lang="zh-CN" altLang="en-US" dirty="0"/>
          </a:p>
        </p:txBody>
      </p:sp>
      <p:cxnSp>
        <p:nvCxnSpPr>
          <p:cNvPr id="14" name="直接箭头连接符 13"/>
          <p:cNvCxnSpPr/>
          <p:nvPr/>
        </p:nvCxnSpPr>
        <p:spPr>
          <a:xfrm rot="5400000">
            <a:off x="4477777" y="2165901"/>
            <a:ext cx="33290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14744" y="2357430"/>
            <a:ext cx="200026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受理（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个工作日）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rot="5400000">
            <a:off x="4429920" y="2999576"/>
            <a:ext cx="427833" cy="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8992" y="3214686"/>
            <a:ext cx="2428892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实地核实（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个工作日）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 rot="5400000">
            <a:off x="4394199" y="3821115"/>
            <a:ext cx="499273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57554" y="4071942"/>
            <a:ext cx="271464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提出结论（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个工作日）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 rot="5400000">
            <a:off x="4405546" y="4667024"/>
            <a:ext cx="476576" cy="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86116" y="4929198"/>
            <a:ext cx="307183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做出许可决定（</a:t>
            </a:r>
            <a:r>
              <a:rPr lang="en-US" altLang="zh-CN" dirty="0" smtClean="0"/>
              <a:t>20</a:t>
            </a:r>
            <a:r>
              <a:rPr lang="zh-CN" altLang="en-US" dirty="0" smtClean="0"/>
              <a:t>个工作日）</a:t>
            </a:r>
            <a:endParaRPr lang="zh-CN" altLang="en-US" dirty="0"/>
          </a:p>
        </p:txBody>
      </p:sp>
      <p:cxnSp>
        <p:nvCxnSpPr>
          <p:cNvPr id="29" name="直接连接符 28"/>
          <p:cNvCxnSpPr/>
          <p:nvPr/>
        </p:nvCxnSpPr>
        <p:spPr>
          <a:xfrm>
            <a:off x="1785918" y="2643182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43108" y="214311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材料不全或不符合法定形式</a:t>
            </a:r>
            <a:endParaRPr lang="zh-CN" alt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00034" y="2500306"/>
            <a:ext cx="128588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补正材料</a:t>
            </a:r>
            <a:endParaRPr lang="zh-CN" altLang="en-US" dirty="0"/>
          </a:p>
        </p:txBody>
      </p:sp>
      <p:cxnSp>
        <p:nvCxnSpPr>
          <p:cNvPr id="39" name="直接连接符 38"/>
          <p:cNvCxnSpPr>
            <a:endCxn id="36" idx="0"/>
          </p:cNvCxnSpPr>
          <p:nvPr/>
        </p:nvCxnSpPr>
        <p:spPr>
          <a:xfrm rot="5400000">
            <a:off x="750067" y="210739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V="1">
            <a:off x="1142976" y="1684840"/>
            <a:ext cx="2714644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5715008" y="257174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57884" y="2285992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不符合条件</a:t>
            </a:r>
            <a:endParaRPr lang="zh-CN" alt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7143768" y="2285992"/>
            <a:ext cx="142876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出具不予受理决定书</a:t>
            </a:r>
            <a:endParaRPr lang="zh-CN" altLang="en-US" dirty="0"/>
          </a:p>
        </p:txBody>
      </p:sp>
      <p:cxnSp>
        <p:nvCxnSpPr>
          <p:cNvPr id="56" name="直接连接符 55"/>
          <p:cNvCxnSpPr/>
          <p:nvPr/>
        </p:nvCxnSpPr>
        <p:spPr>
          <a:xfrm>
            <a:off x="1857356" y="514351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00232" y="4857760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审核不合格</a:t>
            </a:r>
            <a:endParaRPr lang="zh-CN" alt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71472" y="4714884"/>
            <a:ext cx="1285884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给予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不予行政许可决定书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>
          <a:xfrm>
            <a:off x="6357950" y="5143512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500826" y="4786322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合格</a:t>
            </a:r>
            <a:endParaRPr lang="zh-CN" alt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7215206" y="4071942"/>
            <a:ext cx="1357322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准予行政许可决定书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、发给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农药经营许可证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cxnSp>
        <p:nvCxnSpPr>
          <p:cNvPr id="65" name="直接连接符 64"/>
          <p:cNvCxnSpPr/>
          <p:nvPr/>
        </p:nvCxnSpPr>
        <p:spPr>
          <a:xfrm rot="5400000">
            <a:off x="1000894" y="578566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rot="5400000">
            <a:off x="7787504" y="571422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>
            <a:off x="1142976" y="5929330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 rot="10800000">
            <a:off x="5286380" y="5857892"/>
            <a:ext cx="26336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14810" y="5715016"/>
            <a:ext cx="1000132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结束</a:t>
            </a:r>
            <a:endParaRPr lang="zh-CN" altLang="en-US" dirty="0"/>
          </a:p>
        </p:txBody>
      </p:sp>
      <p:cxnSp>
        <p:nvCxnSpPr>
          <p:cNvPr id="75" name="直接箭头连接符 74"/>
          <p:cNvCxnSpPr/>
          <p:nvPr/>
        </p:nvCxnSpPr>
        <p:spPr>
          <a:xfrm rot="5400000">
            <a:off x="4476589" y="5524677"/>
            <a:ext cx="33369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071670" y="500042"/>
            <a:ext cx="5286412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德钦县农药经营许可审批办理流程图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WPS 演示</Application>
  <PresentationFormat>全屏显示(4:3)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Charlie_桑ོ༴།l</cp:lastModifiedBy>
  <cp:revision>5</cp:revision>
  <dcterms:created xsi:type="dcterms:W3CDTF">2018-07-26T13:43:00Z</dcterms:created>
  <dcterms:modified xsi:type="dcterms:W3CDTF">2018-08-08T07:24:18Z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